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gif>
</file>

<file path=ppt/media/image11.jpg>
</file>

<file path=ppt/media/image12.gif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1940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4759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32259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42406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6831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01727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75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0019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8399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982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84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5848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785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351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7400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9494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1836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C11BB10-269F-41F4-B705-83CA402D2DB6}" type="datetimeFigureOut">
              <a:rPr kumimoji="1" lang="ja-JP" altLang="en-US" smtClean="0"/>
              <a:t>2025/10/20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BA735-E6F2-44CD-87B4-E7B3139E57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88778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125345-CFE7-D792-CC11-36DF5EDB48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2315" y="3228975"/>
            <a:ext cx="9456738" cy="1424581"/>
          </a:xfrm>
        </p:spPr>
        <p:txBody>
          <a:bodyPr/>
          <a:lstStyle/>
          <a:p>
            <a:r>
              <a:rPr kumimoji="1" lang="ja-JP" altLang="en-US" dirty="0"/>
              <a:t>デモンストレーション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8B36E4E-6821-C638-5E01-8EF4740335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しばらくおまちください。</a:t>
            </a:r>
            <a:r>
              <a:rPr lang="ja-JP" altLang="en-US" dirty="0"/>
              <a:t>しばらくおまちください。</a:t>
            </a:r>
          </a:p>
          <a:p>
            <a:r>
              <a:rPr lang="ja-JP" altLang="en-US" dirty="0"/>
              <a:t>しばらくおまちください。しばらくおまちください。</a:t>
            </a:r>
          </a:p>
          <a:p>
            <a:endParaRPr lang="ja-JP" altLang="en-US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826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300">
        <p:checker/>
      </p:transition>
    </mc:Choice>
    <mc:Fallback xmlns="">
      <p:transition spd="slow" advClick="0" advTm="3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D90C36A3-0183-7D45-5D6C-F0B5B77B5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987" y="1842866"/>
            <a:ext cx="3153215" cy="3172268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DE7C157-4DB5-0C6D-A120-D7DEF3727B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800" y="1338263"/>
            <a:ext cx="3443225" cy="3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307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Click="0" advTm="2000">
        <p14:flythrough/>
      </p:transition>
    </mc:Choice>
    <mc:Fallback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EE03DC-88F5-777D-8682-F03564870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868864" cy="642657"/>
          </a:xfrm>
        </p:spPr>
        <p:txBody>
          <a:bodyPr/>
          <a:lstStyle/>
          <a:p>
            <a:r>
              <a:rPr kumimoji="1" lang="ja-JP" altLang="en-US" dirty="0"/>
              <a:t>なにかを書きます。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AAA375C-6172-0CFD-4113-84A9F26DA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2449513" cy="433107"/>
          </a:xfrm>
        </p:spPr>
        <p:txBody>
          <a:bodyPr/>
          <a:lstStyle/>
          <a:p>
            <a:r>
              <a:rPr kumimoji="1" lang="ja-JP" altLang="en-US" dirty="0"/>
              <a:t>ここに書きます。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F62B2A48-3622-B2AA-9505-821B804CAA48}"/>
              </a:ext>
            </a:extLst>
          </p:cNvPr>
          <p:cNvSpPr txBox="1">
            <a:spLocks/>
          </p:cNvSpPr>
          <p:nvPr/>
        </p:nvSpPr>
        <p:spPr>
          <a:xfrm>
            <a:off x="1103312" y="2672043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BE41FE22-361B-385A-BDE8-2BEF280C429E}"/>
              </a:ext>
            </a:extLst>
          </p:cNvPr>
          <p:cNvSpPr txBox="1">
            <a:spLocks/>
          </p:cNvSpPr>
          <p:nvPr/>
        </p:nvSpPr>
        <p:spPr>
          <a:xfrm>
            <a:off x="1103311" y="3291168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51483ABA-509A-5842-E137-5CB13DCA0218}"/>
              </a:ext>
            </a:extLst>
          </p:cNvPr>
          <p:cNvSpPr txBox="1">
            <a:spLocks/>
          </p:cNvSpPr>
          <p:nvPr/>
        </p:nvSpPr>
        <p:spPr>
          <a:xfrm>
            <a:off x="1103311" y="3910293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6A610E0E-AC17-19B1-B6DC-8A23453C7FA9}"/>
              </a:ext>
            </a:extLst>
          </p:cNvPr>
          <p:cNvSpPr txBox="1">
            <a:spLocks/>
          </p:cNvSpPr>
          <p:nvPr/>
        </p:nvSpPr>
        <p:spPr>
          <a:xfrm>
            <a:off x="1103311" y="4529418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/>
              <a:t>ここに書きます。</a:t>
            </a:r>
            <a:endParaRPr lang="ja-JP" altLang="en-US" dirty="0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6A485912-3ADD-58A3-8A68-0CAD2BEA1422}"/>
              </a:ext>
            </a:extLst>
          </p:cNvPr>
          <p:cNvSpPr txBox="1">
            <a:spLocks/>
          </p:cNvSpPr>
          <p:nvPr/>
        </p:nvSpPr>
        <p:spPr>
          <a:xfrm>
            <a:off x="1103310" y="5148543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8F31E74F-1AC2-FC0D-04BA-FE857E07588F}"/>
              </a:ext>
            </a:extLst>
          </p:cNvPr>
          <p:cNvSpPr txBox="1">
            <a:spLocks/>
          </p:cNvSpPr>
          <p:nvPr/>
        </p:nvSpPr>
        <p:spPr>
          <a:xfrm>
            <a:off x="1097754" y="5767668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/>
              <a:t>ここに書きます。</a:t>
            </a:r>
            <a:endParaRPr lang="ja-JP" altLang="en-US" dirty="0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D1034C75-E636-1788-1EA2-A9C5E39F0E9B}"/>
              </a:ext>
            </a:extLst>
          </p:cNvPr>
          <p:cNvSpPr txBox="1">
            <a:spLocks/>
          </p:cNvSpPr>
          <p:nvPr/>
        </p:nvSpPr>
        <p:spPr>
          <a:xfrm>
            <a:off x="3802854" y="2052917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0126E5D5-594E-E79A-DA8B-22BB41CFC0E8}"/>
              </a:ext>
            </a:extLst>
          </p:cNvPr>
          <p:cNvSpPr txBox="1">
            <a:spLocks/>
          </p:cNvSpPr>
          <p:nvPr/>
        </p:nvSpPr>
        <p:spPr>
          <a:xfrm>
            <a:off x="3802854" y="2672042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/>
              <a:t>ここに書きます。</a:t>
            </a:r>
            <a:endParaRPr lang="ja-JP" altLang="en-US" dirty="0"/>
          </a:p>
        </p:txBody>
      </p: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48ACBD22-82A0-32E0-E557-DFA87B43C4E3}"/>
              </a:ext>
            </a:extLst>
          </p:cNvPr>
          <p:cNvSpPr txBox="1">
            <a:spLocks/>
          </p:cNvSpPr>
          <p:nvPr/>
        </p:nvSpPr>
        <p:spPr>
          <a:xfrm>
            <a:off x="3802853" y="3291168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25B5B65E-E20C-779E-F19A-527F28123757}"/>
              </a:ext>
            </a:extLst>
          </p:cNvPr>
          <p:cNvSpPr txBox="1">
            <a:spLocks/>
          </p:cNvSpPr>
          <p:nvPr/>
        </p:nvSpPr>
        <p:spPr>
          <a:xfrm>
            <a:off x="3802852" y="3910292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33DD9253-C83F-73AB-E88B-790819317D13}"/>
              </a:ext>
            </a:extLst>
          </p:cNvPr>
          <p:cNvSpPr txBox="1">
            <a:spLocks/>
          </p:cNvSpPr>
          <p:nvPr/>
        </p:nvSpPr>
        <p:spPr>
          <a:xfrm>
            <a:off x="3802852" y="4534460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8E7C3949-B140-930C-E8EF-29585105CBA9}"/>
              </a:ext>
            </a:extLst>
          </p:cNvPr>
          <p:cNvSpPr txBox="1">
            <a:spLocks/>
          </p:cNvSpPr>
          <p:nvPr/>
        </p:nvSpPr>
        <p:spPr>
          <a:xfrm>
            <a:off x="3802852" y="5191684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16" name="コンテンツ プレースホルダー 2">
            <a:extLst>
              <a:ext uri="{FF2B5EF4-FFF2-40B4-BE49-F238E27FC236}">
                <a16:creationId xmlns:a16="http://schemas.microsoft.com/office/drawing/2014/main" id="{155A4945-1C2E-E8F0-815B-146D9FC9EB4A}"/>
              </a:ext>
            </a:extLst>
          </p:cNvPr>
          <p:cNvSpPr txBox="1">
            <a:spLocks/>
          </p:cNvSpPr>
          <p:nvPr/>
        </p:nvSpPr>
        <p:spPr>
          <a:xfrm>
            <a:off x="3802852" y="5767667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17" name="コンテンツ プレースホルダー 2">
            <a:extLst>
              <a:ext uri="{FF2B5EF4-FFF2-40B4-BE49-F238E27FC236}">
                <a16:creationId xmlns:a16="http://schemas.microsoft.com/office/drawing/2014/main" id="{787406A8-D18D-2532-2AB8-7ACFAAE61614}"/>
              </a:ext>
            </a:extLst>
          </p:cNvPr>
          <p:cNvSpPr txBox="1">
            <a:spLocks/>
          </p:cNvSpPr>
          <p:nvPr/>
        </p:nvSpPr>
        <p:spPr>
          <a:xfrm>
            <a:off x="6252365" y="2047874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18" name="コンテンツ プレースホルダー 2">
            <a:extLst>
              <a:ext uri="{FF2B5EF4-FFF2-40B4-BE49-F238E27FC236}">
                <a16:creationId xmlns:a16="http://schemas.microsoft.com/office/drawing/2014/main" id="{1E782495-1C01-CD10-1AA2-AEC51432CE86}"/>
              </a:ext>
            </a:extLst>
          </p:cNvPr>
          <p:cNvSpPr txBox="1">
            <a:spLocks/>
          </p:cNvSpPr>
          <p:nvPr/>
        </p:nvSpPr>
        <p:spPr>
          <a:xfrm>
            <a:off x="6252365" y="2672042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19" name="コンテンツ プレースホルダー 2">
            <a:extLst>
              <a:ext uri="{FF2B5EF4-FFF2-40B4-BE49-F238E27FC236}">
                <a16:creationId xmlns:a16="http://schemas.microsoft.com/office/drawing/2014/main" id="{6C2F9FC9-A5FE-74C9-EEE6-DCECFEEA95BF}"/>
              </a:ext>
            </a:extLst>
          </p:cNvPr>
          <p:cNvSpPr txBox="1">
            <a:spLocks/>
          </p:cNvSpPr>
          <p:nvPr/>
        </p:nvSpPr>
        <p:spPr>
          <a:xfrm>
            <a:off x="6252365" y="3334309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B77C55C5-9C1D-B7D1-CFDC-8009923DDEB9}"/>
              </a:ext>
            </a:extLst>
          </p:cNvPr>
          <p:cNvSpPr txBox="1">
            <a:spLocks/>
          </p:cNvSpPr>
          <p:nvPr/>
        </p:nvSpPr>
        <p:spPr>
          <a:xfrm>
            <a:off x="6252365" y="3987051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1" name="コンテンツ プレースホルダー 2">
            <a:extLst>
              <a:ext uri="{FF2B5EF4-FFF2-40B4-BE49-F238E27FC236}">
                <a16:creationId xmlns:a16="http://schemas.microsoft.com/office/drawing/2014/main" id="{C046C6CA-9B0E-C24B-9001-090A6EC51CF7}"/>
              </a:ext>
            </a:extLst>
          </p:cNvPr>
          <p:cNvSpPr txBox="1">
            <a:spLocks/>
          </p:cNvSpPr>
          <p:nvPr/>
        </p:nvSpPr>
        <p:spPr>
          <a:xfrm>
            <a:off x="6252365" y="4563034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2" name="コンテンツ プレースホルダー 2">
            <a:extLst>
              <a:ext uri="{FF2B5EF4-FFF2-40B4-BE49-F238E27FC236}">
                <a16:creationId xmlns:a16="http://schemas.microsoft.com/office/drawing/2014/main" id="{D08DC700-93CB-EEDB-E1BE-D6ACB5AE9584}"/>
              </a:ext>
            </a:extLst>
          </p:cNvPr>
          <p:cNvSpPr txBox="1">
            <a:spLocks/>
          </p:cNvSpPr>
          <p:nvPr/>
        </p:nvSpPr>
        <p:spPr>
          <a:xfrm>
            <a:off x="6252365" y="5234825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3" name="コンテンツ プレースホルダー 2">
            <a:extLst>
              <a:ext uri="{FF2B5EF4-FFF2-40B4-BE49-F238E27FC236}">
                <a16:creationId xmlns:a16="http://schemas.microsoft.com/office/drawing/2014/main" id="{3F54A341-FDB8-DF1F-D774-FFF462EA9781}"/>
              </a:ext>
            </a:extLst>
          </p:cNvPr>
          <p:cNvSpPr txBox="1">
            <a:spLocks/>
          </p:cNvSpPr>
          <p:nvPr/>
        </p:nvSpPr>
        <p:spPr>
          <a:xfrm>
            <a:off x="6252365" y="5772709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4" name="コンテンツ プレースホルダー 2">
            <a:extLst>
              <a:ext uri="{FF2B5EF4-FFF2-40B4-BE49-F238E27FC236}">
                <a16:creationId xmlns:a16="http://schemas.microsoft.com/office/drawing/2014/main" id="{BBED0BC3-0C89-52D2-E95E-A0CF00352F4A}"/>
              </a:ext>
            </a:extLst>
          </p:cNvPr>
          <p:cNvSpPr txBox="1">
            <a:spLocks/>
          </p:cNvSpPr>
          <p:nvPr/>
        </p:nvSpPr>
        <p:spPr>
          <a:xfrm>
            <a:off x="8951905" y="2047874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5" name="コンテンツ プレースホルダー 2">
            <a:extLst>
              <a:ext uri="{FF2B5EF4-FFF2-40B4-BE49-F238E27FC236}">
                <a16:creationId xmlns:a16="http://schemas.microsoft.com/office/drawing/2014/main" id="{00EC6D79-99E0-9A47-EE2D-D0C3A8F5E969}"/>
              </a:ext>
            </a:extLst>
          </p:cNvPr>
          <p:cNvSpPr txBox="1">
            <a:spLocks/>
          </p:cNvSpPr>
          <p:nvPr/>
        </p:nvSpPr>
        <p:spPr>
          <a:xfrm>
            <a:off x="8951904" y="2672042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6" name="コンテンツ プレースホルダー 2">
            <a:extLst>
              <a:ext uri="{FF2B5EF4-FFF2-40B4-BE49-F238E27FC236}">
                <a16:creationId xmlns:a16="http://schemas.microsoft.com/office/drawing/2014/main" id="{7139561E-1B2D-9434-D8D7-07A718BE4764}"/>
              </a:ext>
            </a:extLst>
          </p:cNvPr>
          <p:cNvSpPr txBox="1">
            <a:spLocks/>
          </p:cNvSpPr>
          <p:nvPr/>
        </p:nvSpPr>
        <p:spPr>
          <a:xfrm>
            <a:off x="8951904" y="3291168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7" name="コンテンツ プレースホルダー 2">
            <a:extLst>
              <a:ext uri="{FF2B5EF4-FFF2-40B4-BE49-F238E27FC236}">
                <a16:creationId xmlns:a16="http://schemas.microsoft.com/office/drawing/2014/main" id="{CBB35DB4-ABAC-102E-CAB8-B5394AC7B89B}"/>
              </a:ext>
            </a:extLst>
          </p:cNvPr>
          <p:cNvSpPr txBox="1">
            <a:spLocks/>
          </p:cNvSpPr>
          <p:nvPr/>
        </p:nvSpPr>
        <p:spPr>
          <a:xfrm>
            <a:off x="8951904" y="3987051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8" name="コンテンツ プレースホルダー 2">
            <a:extLst>
              <a:ext uri="{FF2B5EF4-FFF2-40B4-BE49-F238E27FC236}">
                <a16:creationId xmlns:a16="http://schemas.microsoft.com/office/drawing/2014/main" id="{CEB7D8CD-DBAB-1CC8-0C3B-40429A1E8F1E}"/>
              </a:ext>
            </a:extLst>
          </p:cNvPr>
          <p:cNvSpPr txBox="1">
            <a:spLocks/>
          </p:cNvSpPr>
          <p:nvPr/>
        </p:nvSpPr>
        <p:spPr>
          <a:xfrm>
            <a:off x="8951904" y="4587126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29" name="コンテンツ プレースホルダー 2">
            <a:extLst>
              <a:ext uri="{FF2B5EF4-FFF2-40B4-BE49-F238E27FC236}">
                <a16:creationId xmlns:a16="http://schemas.microsoft.com/office/drawing/2014/main" id="{613CFFA8-0552-2E68-962D-C1ADB0C369A8}"/>
              </a:ext>
            </a:extLst>
          </p:cNvPr>
          <p:cNvSpPr txBox="1">
            <a:spLocks/>
          </p:cNvSpPr>
          <p:nvPr/>
        </p:nvSpPr>
        <p:spPr>
          <a:xfrm>
            <a:off x="8951904" y="5148543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  <p:sp>
        <p:nvSpPr>
          <p:cNvPr id="30" name="コンテンツ プレースホルダー 2">
            <a:extLst>
              <a:ext uri="{FF2B5EF4-FFF2-40B4-BE49-F238E27FC236}">
                <a16:creationId xmlns:a16="http://schemas.microsoft.com/office/drawing/2014/main" id="{CE249F90-09E7-F483-C139-EDE317FFA8D0}"/>
              </a:ext>
            </a:extLst>
          </p:cNvPr>
          <p:cNvSpPr txBox="1">
            <a:spLocks/>
          </p:cNvSpPr>
          <p:nvPr/>
        </p:nvSpPr>
        <p:spPr>
          <a:xfrm>
            <a:off x="8951903" y="5767666"/>
            <a:ext cx="2449513" cy="433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ja-JP" altLang="en-US" dirty="0"/>
              <a:t>ここに書きます。</a:t>
            </a:r>
          </a:p>
        </p:txBody>
      </p:sp>
    </p:spTree>
    <p:extLst>
      <p:ext uri="{BB962C8B-B14F-4D97-AF65-F5344CB8AC3E}">
        <p14:creationId xmlns:p14="http://schemas.microsoft.com/office/powerpoint/2010/main" val="379037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1200">
        <p:dissolve/>
      </p:transition>
    </mc:Choice>
    <mc:Fallback xmlns="">
      <p:transition spd="slow" advClick="0" advTm="12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25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 override="childStyle">
                                        <p:cTn id="33" dur="2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6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3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6" dur="2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4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6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4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 build="allAtOnce"/>
      <p:bldP spid="6" grpId="0" build="allAtOnce"/>
      <p:bldP spid="7" grpId="0" build="allAtOnce"/>
      <p:bldP spid="8" grpId="0" build="allAtOnce"/>
      <p:bldP spid="9" grpId="0" build="allAtOnce"/>
      <p:bldP spid="10" grpId="0" build="allAtOnce"/>
      <p:bldP spid="11" grpId="0" build="allAtOnce"/>
      <p:bldP spid="12" grpId="0" build="allAtOnce"/>
      <p:bldP spid="13" grpId="0" build="allAtOnce"/>
      <p:bldP spid="14" grpId="0" build="allAtOnce"/>
      <p:bldP spid="15" grpId="0" build="allAtOnce"/>
      <p:bldP spid="16" grpId="0" build="allAtOnce"/>
      <p:bldP spid="17" grpId="0"/>
      <p:bldP spid="18" grpId="0" build="allAtOnce"/>
      <p:bldP spid="19" grpId="0" build="allAtOnce"/>
      <p:bldP spid="20" grpId="0" build="allAtOnce"/>
      <p:bldP spid="21" grpId="0" build="allAtOnce"/>
      <p:bldP spid="22" grpId="0" build="allAtOnce"/>
      <p:bldP spid="23" grpId="0" build="allAtOnce"/>
      <p:bldP spid="24" grpId="0" build="allAtOnce"/>
      <p:bldP spid="25" grpId="0" build="allAtOnce"/>
      <p:bldP spid="26" grpId="0" build="allAtOnce"/>
      <p:bldP spid="27" grpId="0" build="allAtOnce"/>
      <p:bldP spid="28" grpId="0" build="allAtOnce"/>
      <p:bldP spid="29" grpId="0" build="allAtOnce"/>
      <p:bldP spid="30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A5A3048-08A8-F039-38A2-D22B734F2B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162" y="1559718"/>
            <a:ext cx="4033838" cy="403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867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2661A386-BA48-7C03-8D61-670A9EAE9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575" y="1407181"/>
            <a:ext cx="7958137" cy="331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57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2000">
        <p14:ripple/>
      </p:transition>
    </mc:Choice>
    <mc:Fallback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943AE275-7E11-1409-AF7A-704E558B1D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203" y="690533"/>
            <a:ext cx="7565594" cy="547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124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2000">
        <p15:prstTrans prst="crush"/>
      </p:transition>
    </mc:Choice>
    <mc:Fallback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1662D76A-BE5A-0D5D-8B33-EA2591AA8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5" y="524758"/>
            <a:ext cx="10496550" cy="580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64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2000">
        <p14:shred/>
      </p:transition>
    </mc:Choice>
    <mc:Fallback>
      <p:transition spd="slow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93370B3-664F-DCBA-960D-A5ED31316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3733800"/>
            <a:ext cx="10553700" cy="272415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3DA2917-A4F7-315D-2061-C69BAAF39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9" y="909118"/>
            <a:ext cx="10553699" cy="234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55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F321A03-CF59-8489-149C-43A9E50CD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557" y="173343"/>
            <a:ext cx="7246968" cy="651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279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2000">
        <p15:prstTrans prst="airplane"/>
      </p:transition>
    </mc:Choice>
    <mc:Fallback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130F974C-6708-34C1-A4E8-698231EF3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694" y="866391"/>
            <a:ext cx="9392961" cy="55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475360"/>
      </p:ext>
    </p:extLst>
  </p:cSld>
  <p:clrMapOvr>
    <a:masterClrMapping/>
  </p:clrMapOvr>
  <p:transition spd="slow" advClick="0" advTm="2000">
    <p:wheel spokes="1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イオン">
  <a:themeElements>
    <a:clrScheme name="イオン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イオン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イオン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TM02900771[[fn=スライス]]</Template>
  <TotalTime>20</TotalTime>
  <Words>134</Words>
  <Application>Microsoft Office PowerPoint</Application>
  <PresentationFormat>ワイド画面</PresentationFormat>
  <Paragraphs>32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3" baseType="lpstr">
      <vt:lpstr>Century Gothic</vt:lpstr>
      <vt:lpstr>Wingdings 3</vt:lpstr>
      <vt:lpstr>イオン</vt:lpstr>
      <vt:lpstr>デモンストレーション</vt:lpstr>
      <vt:lpstr>なにかを書きます。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孝幸 上山</dc:creator>
  <cp:lastModifiedBy>孝幸 上山</cp:lastModifiedBy>
  <cp:revision>12</cp:revision>
  <dcterms:created xsi:type="dcterms:W3CDTF">2025-10-20T05:49:26Z</dcterms:created>
  <dcterms:modified xsi:type="dcterms:W3CDTF">2025-10-20T08:01:00Z</dcterms:modified>
</cp:coreProperties>
</file>

<file path=docProps/thumbnail.jpeg>
</file>